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313DBB-1387-4B34-8CE0-39366BA088AD}"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386213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313DBB-1387-4B34-8CE0-39366BA088AD}"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24968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313DBB-1387-4B34-8CE0-39366BA088AD}"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209014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313DBB-1387-4B34-8CE0-39366BA088AD}"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2930089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313DBB-1387-4B34-8CE0-39366BA088AD}"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267063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313DBB-1387-4B34-8CE0-39366BA088AD}"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262856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313DBB-1387-4B34-8CE0-39366BA088AD}" type="datetimeFigureOut">
              <a:rPr lang="en-US" smtClean="0"/>
              <a:t>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225464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313DBB-1387-4B34-8CE0-39366BA088AD}" type="datetimeFigureOut">
              <a:rPr lang="en-US" smtClean="0"/>
              <a:t>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1699755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13DBB-1387-4B34-8CE0-39366BA088AD}" type="datetimeFigureOut">
              <a:rPr lang="en-US" smtClean="0"/>
              <a:t>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54493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13DBB-1387-4B34-8CE0-39366BA088AD}"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798550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13DBB-1387-4B34-8CE0-39366BA088AD}"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0719E2-8030-4A3D-953D-0B1AF79D439F}" type="slidenum">
              <a:rPr lang="en-US" smtClean="0"/>
              <a:t>‹#›</a:t>
            </a:fld>
            <a:endParaRPr lang="en-US"/>
          </a:p>
        </p:txBody>
      </p:sp>
    </p:spTree>
    <p:extLst>
      <p:ext uri="{BB962C8B-B14F-4D97-AF65-F5344CB8AC3E}">
        <p14:creationId xmlns:p14="http://schemas.microsoft.com/office/powerpoint/2010/main" val="3391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13DBB-1387-4B34-8CE0-39366BA088AD}" type="datetimeFigureOut">
              <a:rPr lang="en-US" smtClean="0"/>
              <a:t>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0719E2-8030-4A3D-953D-0B1AF79D439F}" type="slidenum">
              <a:rPr lang="en-US" smtClean="0"/>
              <a:t>‹#›</a:t>
            </a:fld>
            <a:endParaRPr lang="en-US"/>
          </a:p>
        </p:txBody>
      </p:sp>
    </p:spTree>
    <p:extLst>
      <p:ext uri="{BB962C8B-B14F-4D97-AF65-F5344CB8AC3E}">
        <p14:creationId xmlns:p14="http://schemas.microsoft.com/office/powerpoint/2010/main" val="34609269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ameer Mbaraka\Downloads\png-transparent-lighting-fresnel-lantern-led-lamp-camera-tv-production-s-light-fixture-studio-ligh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9" y="1676400"/>
            <a:ext cx="8763000" cy="470535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47700" y="304800"/>
            <a:ext cx="7772400" cy="1470025"/>
          </a:xfrm>
        </p:spPr>
        <p:txBody>
          <a:bodyPr/>
          <a:lstStyle/>
          <a:p>
            <a:r>
              <a:rPr lang="en-US" dirty="0" smtClean="0"/>
              <a:t>Lighting Techniques in Television Production</a:t>
            </a:r>
            <a:endParaRPr lang="en-US" dirty="0"/>
          </a:p>
        </p:txBody>
      </p:sp>
      <p:sp>
        <p:nvSpPr>
          <p:cNvPr id="3" name="Subtitle 2"/>
          <p:cNvSpPr>
            <a:spLocks noGrp="1"/>
          </p:cNvSpPr>
          <p:nvPr>
            <p:ph type="subTitle" idx="1"/>
          </p:nvPr>
        </p:nvSpPr>
        <p:spPr>
          <a:xfrm>
            <a:off x="1905000" y="5562600"/>
            <a:ext cx="5181600" cy="609600"/>
          </a:xfrm>
        </p:spPr>
        <p:txBody>
          <a:bodyPr/>
          <a:lstStyle/>
          <a:p>
            <a:r>
              <a:rPr lang="en-US" dirty="0" smtClean="0"/>
              <a:t>By Mr. Sameer </a:t>
            </a:r>
            <a:r>
              <a:rPr lang="en-US" dirty="0" err="1" smtClean="0"/>
              <a:t>Mbaraka</a:t>
            </a:r>
            <a:endParaRPr lang="en-US" dirty="0"/>
          </a:p>
        </p:txBody>
      </p:sp>
    </p:spTree>
    <p:extLst>
      <p:ext uri="{BB962C8B-B14F-4D97-AF65-F5344CB8AC3E}">
        <p14:creationId xmlns:p14="http://schemas.microsoft.com/office/powerpoint/2010/main" val="2690378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smtClean="0"/>
              <a:t>Lighting is an essential component in television production, as it helps to set the mood and enhance the overall look and feel of the broadcast. There are several lighting techniques used in television production, each serving a specific purpose.</a:t>
            </a:r>
            <a:endParaRPr lang="en-US" dirty="0"/>
          </a:p>
        </p:txBody>
      </p:sp>
    </p:spTree>
    <p:extLst>
      <p:ext uri="{BB962C8B-B14F-4D97-AF65-F5344CB8AC3E}">
        <p14:creationId xmlns:p14="http://schemas.microsoft.com/office/powerpoint/2010/main" val="3730573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smtClean="0"/>
              <a:t>Key Lighting - Key lighting is the main source of light in a scene and it is used to illuminate the subject or performer. It provides the primary source of illumination and sets the tone for the scene.</a:t>
            </a:r>
            <a:endParaRPr lang="en-US" dirty="0"/>
          </a:p>
        </p:txBody>
      </p:sp>
    </p:spTree>
    <p:extLst>
      <p:ext uri="{BB962C8B-B14F-4D97-AF65-F5344CB8AC3E}">
        <p14:creationId xmlns:p14="http://schemas.microsoft.com/office/powerpoint/2010/main" val="2860790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smtClean="0"/>
              <a:t>Fill Lighting - Fill lighting is used to reduce shadows created by the key lighting and to balance the overall lighting in the scene. It helps to even out the contrast and create a more natural-looking image.</a:t>
            </a:r>
            <a:endParaRPr lang="en-US" dirty="0"/>
          </a:p>
        </p:txBody>
      </p:sp>
    </p:spTree>
    <p:extLst>
      <p:ext uri="{BB962C8B-B14F-4D97-AF65-F5344CB8AC3E}">
        <p14:creationId xmlns:p14="http://schemas.microsoft.com/office/powerpoint/2010/main" val="274834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Backlighting - Backlighting is used to separate the subject from the background and create depth in the image. It highlights the outline of the subject and adds dimension to the scene.</a:t>
            </a:r>
          </a:p>
        </p:txBody>
      </p:sp>
    </p:spTree>
    <p:extLst>
      <p:ext uri="{BB962C8B-B14F-4D97-AF65-F5344CB8AC3E}">
        <p14:creationId xmlns:p14="http://schemas.microsoft.com/office/powerpoint/2010/main" val="1785552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Side Lighting - Side lighting is used to create a sense of depth and add drama to the scene. It is used to create contrast and add texture to the subject.</a:t>
            </a:r>
          </a:p>
        </p:txBody>
      </p:sp>
    </p:spTree>
    <p:extLst>
      <p:ext uri="{BB962C8B-B14F-4D97-AF65-F5344CB8AC3E}">
        <p14:creationId xmlns:p14="http://schemas.microsoft.com/office/powerpoint/2010/main" val="3197809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Rim Lighting - Rim lighting is used to create a halo-like effect around the subject and add depth to the image. It highlights the subject and adds a three-dimensional quality to the image.</a:t>
            </a:r>
          </a:p>
          <a:p>
            <a:pPr marL="0" indent="0" algn="ctr">
              <a:buNone/>
            </a:pPr>
            <a:endParaRPr lang="en-US" dirty="0"/>
          </a:p>
        </p:txBody>
      </p:sp>
    </p:spTree>
    <p:extLst>
      <p:ext uri="{BB962C8B-B14F-4D97-AF65-F5344CB8AC3E}">
        <p14:creationId xmlns:p14="http://schemas.microsoft.com/office/powerpoint/2010/main" val="480701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Mood Lighting - Mood lighting is used to create a specific atmosphere or mood in the scene. It can be used to create a sense of warmth, coolness, intimacy, or drama, among other emotions.</a:t>
            </a:r>
          </a:p>
        </p:txBody>
      </p:sp>
    </p:spTree>
    <p:extLst>
      <p:ext uri="{BB962C8B-B14F-4D97-AF65-F5344CB8AC3E}">
        <p14:creationId xmlns:p14="http://schemas.microsoft.com/office/powerpoint/2010/main" val="3623722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In conclusion, lighting plays a crucial role in television production and the various lighting techniques used can greatly impact the overall look and feel of the broadcast. Proper lighting can enhance the visual appeal of the scene, create a desired mood, and improve the overall production quality.</a:t>
            </a:r>
          </a:p>
        </p:txBody>
      </p:sp>
    </p:spTree>
    <p:extLst>
      <p:ext uri="{BB962C8B-B14F-4D97-AF65-F5344CB8AC3E}">
        <p14:creationId xmlns:p14="http://schemas.microsoft.com/office/powerpoint/2010/main" val="1419467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325</Words>
  <Application>Microsoft Office PowerPoint</Application>
  <PresentationFormat>On-screen Show (4:3)</PresentationFormat>
  <Paragraphs>10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Lighting Techniques in Television Production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Lighting Techniques in Television Production</dc:title>
  <dc:creator>Sameer Mbaraka</dc:creator>
  <cp:lastModifiedBy>Sameer Mbaraka</cp:lastModifiedBy>
  <cp:revision>2</cp:revision>
  <dcterms:created xsi:type="dcterms:W3CDTF">2023-02-06T13:31:12Z</dcterms:created>
  <dcterms:modified xsi:type="dcterms:W3CDTF">2023-02-06T13:47:23Z</dcterms:modified>
</cp:coreProperties>
</file>